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EBF70-E8B9-5BDB-3C1B-2C2407B04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F9FDA3-6C00-23F9-67E2-6D57F7801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46774-FB6A-2EEE-0699-1D5B8915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CA67B-EE98-2B83-35F3-E32C900E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1D8085-FA7F-18DA-B6A2-97CA767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33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12C98-2476-7ABB-343F-3DD2A005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038A01-91A4-5CF7-74E1-563419582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104BC-0D16-4056-A08F-C1B76C68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94C4E7-3BC3-FA29-0F9E-34E176EF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50D0D-B0C9-2C3B-78ED-CF97C01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191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8F5857-B990-A18F-7E8C-595E1C80D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845423-3E51-E645-4FEE-9452796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E088B-46AB-829F-7CCB-EC7C9FA3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A740D-082F-8C8E-7442-8ADE0C3A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7D5A2-F30A-F2B6-06A2-26BB9F06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06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12670-38EE-FCEB-280E-7259A813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72524-941D-D692-293C-2C1F3C80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91840-6586-5FBC-79B3-E7F46A03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1DED9C-8BD7-EF30-D73B-38A65477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48C69-C747-4943-16BA-962F5267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7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27D4D-3B2E-49CB-2A00-649E925D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BEC40A-2DAB-77E3-00E2-CAF57E29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986DB9-BCC0-76B7-0204-25C8571C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A814E-6C91-E873-BFBA-0FF5DE5D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CBE3C-F936-ADBB-990B-E47F6C60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741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CB117-2A3C-460D-FEA1-64D2B916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05CDAF-90F5-803D-9C5B-2ECC91030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625B83-5B86-D95E-B987-00F4FBE2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FE4C8-D966-92A7-5761-65497A47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8C8FEB-53F7-EE57-B48E-BA5ADBC4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1257DC-12FB-E37C-DDB7-70F4D1FB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09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B8502-7601-F99C-9FF5-1B9AEB36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1B992-DD90-9B16-77C3-13A0493D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54174-B23D-E99C-076E-AA0D2ECE1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97D842-DF3E-17E7-EF53-EC0296944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C650F8-92A3-F6A7-8642-512AAB8FE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5328F0-FFA2-92FD-4DC4-CB5F3C6D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CD4147-00D1-1417-DC44-B6993BC0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669E8A-6669-C4A6-C172-7BA1013A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600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82726-E444-0BCD-644B-D263B21E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808619-70D7-5271-2DB4-28293DE9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F9D5D0-FBDB-FBA3-9D20-EE0953C3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54ACD7-560C-F39F-1D7A-01E71CD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13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A06B9C-CE50-3205-16B2-FC8035C0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C2D6AA-C91C-10BA-FD3A-4F81F334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E9D21-839B-9CA4-D3E3-5AA0AEF9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7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954DA-3EF5-4294-8776-5BDE8E8B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930AE2-8221-AEF1-1BE4-BA78BBBA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13228-BDCD-A6CF-FB28-3F03B110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4C671-104D-776E-5720-3EB4A1BC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A6247-18EC-A053-5773-547AF85D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129F64-0658-C0BB-468E-1AE1FBF9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74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29BF-78E9-D3B3-0947-DF901EC4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2D2AA4-504A-4E52-9F5F-1362484F3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6886DB-CD65-77F6-6761-BE64609CC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42A872-989F-B5FE-D3E3-20D02F27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39763-F1A4-9E10-DE55-0350DAB4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CCA71-CCD4-0691-1666-289456DD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527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AFFB13-0BCF-89FF-0A21-DD6A5DC1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18C80F-76B6-6257-273A-43D529480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890B8-6DEA-7698-7CC5-B4E551B6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9315-9EC1-42A4-8BAB-D6B4F4D19140}" type="datetimeFigureOut">
              <a:rPr lang="es-PE" smtClean="0"/>
              <a:t>19/05/2026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69844-BDE8-87C2-9B8C-3B1CB65A9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FF256-6394-BDF2-D3B0-0BCDC694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45B2-6371-40DF-8ACF-DF3A3A57AD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44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9AE7-AF6C-683C-BE64-3CAF41A15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1E5863-62C7-2508-B60A-39D10630B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106DDA-FDE6-4808-4942-BEF497885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E089D-AF73-6587-841E-7FF222E6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B1B8C8-C66F-0EF5-3925-DD9A60DB9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1297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495C4-CCAB-1AB7-B8ED-CD17CEA3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8A9C23-87A0-7127-26FA-4AC7F56F8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44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64CA3-952D-F129-E76E-E36FBDE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9645F1-5B00-FFD1-763F-48472BBA3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54"/>
            <a:ext cx="12191999" cy="6923354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77A641-5258-27CE-CD61-6A795EFB9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1718" r="31678" b="7812"/>
          <a:stretch/>
        </p:blipFill>
        <p:spPr>
          <a:xfrm>
            <a:off x="1555811" y="3682063"/>
            <a:ext cx="1305752" cy="181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46B331-B618-3AA8-554E-12702D7EF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1718" r="31678" b="7812"/>
          <a:stretch/>
        </p:blipFill>
        <p:spPr>
          <a:xfrm>
            <a:off x="5773271" y="4506595"/>
            <a:ext cx="370541" cy="48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334FB5-B339-CD3E-8969-EAD85F33D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1718" r="31678" b="7812"/>
          <a:stretch/>
        </p:blipFill>
        <p:spPr>
          <a:xfrm>
            <a:off x="6445624" y="4506595"/>
            <a:ext cx="335618" cy="43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4931-4D59-22CB-54F2-CC21BD86E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1718" r="31678" b="7812"/>
          <a:stretch/>
        </p:blipFill>
        <p:spPr>
          <a:xfrm>
            <a:off x="5471460" y="4572661"/>
            <a:ext cx="301812" cy="30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8D571-6364-737F-8E22-A19E4BCB7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t="11718" r="31678" b="7812"/>
          <a:stretch/>
        </p:blipFill>
        <p:spPr>
          <a:xfrm>
            <a:off x="6187609" y="4572661"/>
            <a:ext cx="214218" cy="43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390DF1-E74B-6B6A-9580-74ACEA1E1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7B65A-8E30-2CC2-512C-33C9ECC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7B51EF-98EE-21BE-8B00-7C786E5C3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337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AF250-2B5B-6E10-F4F3-6B46B09D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C114A86-8038-7186-1FDD-DF3A78F44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54"/>
            <a:ext cx="11955439" cy="692335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3D4DC5-B7D6-1FE0-DFDC-543F9033C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2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Arredondo Raymundo</dc:creator>
  <cp:lastModifiedBy>Erika Arredondo Raymundo</cp:lastModifiedBy>
  <cp:revision>9</cp:revision>
  <dcterms:created xsi:type="dcterms:W3CDTF">2026-05-11T04:54:08Z</dcterms:created>
  <dcterms:modified xsi:type="dcterms:W3CDTF">2026-05-19T22:00:24Z</dcterms:modified>
</cp:coreProperties>
</file>