
<file path=[Content_Types].xml><?xml version="1.0" encoding="utf-8"?>
<Types xmlns="http://schemas.openxmlformats.org/package/2006/content-types"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9" r:id="rId2"/>
    <p:sldId id="303" r:id="rId3"/>
    <p:sldId id="297" r:id="rId4"/>
    <p:sldId id="292" r:id="rId5"/>
    <p:sldId id="294" r:id="rId6"/>
    <p:sldId id="271" r:id="rId7"/>
    <p:sldId id="296" r:id="rId8"/>
    <p:sldId id="295" r:id="rId9"/>
    <p:sldId id="293" r:id="rId10"/>
    <p:sldId id="305" r:id="rId11"/>
    <p:sldId id="304" r:id="rId12"/>
    <p:sldId id="306" r:id="rId13"/>
    <p:sldId id="307" r:id="rId14"/>
    <p:sldId id="308" r:id="rId15"/>
    <p:sldId id="298" r:id="rId16"/>
    <p:sldId id="300" r:id="rId17"/>
    <p:sldId id="301" r:id="rId18"/>
    <p:sldId id="272" r:id="rId19"/>
    <p:sldId id="273" r:id="rId20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3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9936E-D0AF-15DD-80FD-AD8AFCB64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E0D170-0C50-65DA-A7D9-25D52AD784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8CC693-6EEB-1711-56BA-8F04FAC91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4A61-7DD3-4D36-8447-82E061B2BC7F}" type="datetimeFigureOut">
              <a:rPr lang="es-PE" smtClean="0"/>
              <a:t>19/05/2026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9E5D95-513E-8EF5-A601-2537CB3C0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FB800F-302E-63B1-E57E-BB75D3982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B6C95-BE98-49D3-A869-33DF842A94D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22644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0E7E0C-B117-D518-5086-B954FF1D0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6830338-C9B8-132B-8EF6-A70AA78A8B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E41233-28D0-983B-7856-953FAB1ED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4A61-7DD3-4D36-8447-82E061B2BC7F}" type="datetimeFigureOut">
              <a:rPr lang="es-PE" smtClean="0"/>
              <a:t>19/05/2026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9825E2-57C2-CD87-9CD0-3BF901F6A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AFF77C-BA2C-AD1B-CB62-75A87C59F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B6C95-BE98-49D3-A869-33DF842A94D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57279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419CD6E-62A9-B29B-0528-BDEADD1984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5A68F8A-DD2F-0875-5CB6-66BEC89B6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537A32-4979-BF69-8F85-981782691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4A61-7DD3-4D36-8447-82E061B2BC7F}" type="datetimeFigureOut">
              <a:rPr lang="es-PE" smtClean="0"/>
              <a:t>19/05/2026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6B514C-FA1E-B772-AA62-FC0BD71DB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CE602D-D95C-03C1-DA9C-8F086182B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B6C95-BE98-49D3-A869-33DF842A94D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7146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458295-356D-AAE9-DB94-42CEC8712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FCD50B-D62E-B343-6309-72A41A8E7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537C44-972B-9C24-7DCF-CF82B113B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4A61-7DD3-4D36-8447-82E061B2BC7F}" type="datetimeFigureOut">
              <a:rPr lang="es-PE" smtClean="0"/>
              <a:t>19/05/2026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583ED5-C0D8-F2D3-FE17-F52CCCF78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1FEFE9-6684-8A0F-5850-2220E4C75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B6C95-BE98-49D3-A869-33DF842A94D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53960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44EBF0-07CE-E451-C0FE-0B6D95F6F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A742C-54DE-E673-3BCD-5495DB0C8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3643F5-D9B4-AA62-B6A5-8426992B6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4A61-7DD3-4D36-8447-82E061B2BC7F}" type="datetimeFigureOut">
              <a:rPr lang="es-PE" smtClean="0"/>
              <a:t>19/05/2026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844A6D-CDCE-CF55-22A3-51375F07F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DF9638-46EE-A8AE-3D68-AD73745B2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B6C95-BE98-49D3-A869-33DF842A94D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2199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FBBE5B-640C-EF5A-CBFB-831250B2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B49245-5B14-6AE9-55A3-3B7694471F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0DF5377-9326-7B41-D928-3F94EA427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82E353-2EDB-157C-61D6-5EDF0557D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4A61-7DD3-4D36-8447-82E061B2BC7F}" type="datetimeFigureOut">
              <a:rPr lang="es-PE" smtClean="0"/>
              <a:t>19/05/2026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C5BDEA8-E52A-68E1-4FBF-A71135DC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5714A44-A471-F783-0B27-3C0E641FD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B6C95-BE98-49D3-A869-33DF842A94D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34114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453415-61CE-86DA-6C76-8AB4D25A7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CCE717-459F-AD56-BD53-9F57DF2BA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29F8533-8871-07CE-B6BD-180841989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3545D8-5870-50EE-1C19-E3070A80FA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79F4E44-47E7-9F4E-8BE0-E661CF0B50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09F4955-4E61-912F-08A8-D72CB2B6A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4A61-7DD3-4D36-8447-82E061B2BC7F}" type="datetimeFigureOut">
              <a:rPr lang="es-PE" smtClean="0"/>
              <a:t>19/05/2026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9D21CFB-AEE7-4B45-9783-796695853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2C2C724-3A01-0D4D-8BED-A241899A2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B6C95-BE98-49D3-A869-33DF842A94D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45689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74F3FC-34A2-CF96-4D18-B1BA3DA38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EB34463-9027-DC38-C21B-1C267243A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4A61-7DD3-4D36-8447-82E061B2BC7F}" type="datetimeFigureOut">
              <a:rPr lang="es-PE" smtClean="0"/>
              <a:t>19/05/2026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09EC36E-CD4E-6224-133B-F4ABD0D71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879497F-8EC1-56BA-5262-5B4CF95FC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B6C95-BE98-49D3-A869-33DF842A94D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11469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9A8753E-60E2-B4A9-EE49-6B269F0FE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4A61-7DD3-4D36-8447-82E061B2BC7F}" type="datetimeFigureOut">
              <a:rPr lang="es-PE" smtClean="0"/>
              <a:t>19/05/2026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A0B2593-C3CC-F2DD-C265-BBBEA4D74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3F453C1-B67F-1240-4C9B-71B794A2F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B6C95-BE98-49D3-A869-33DF842A94D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55023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341BFD-2DBD-30DE-1F3B-C32CCD842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B4571B-9439-56CF-E90E-83B2D9239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F8782D2-D6D9-93A7-9EB2-B7D5D4B24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98CB9E-F95A-F606-7356-59916EB85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4A61-7DD3-4D36-8447-82E061B2BC7F}" type="datetimeFigureOut">
              <a:rPr lang="es-PE" smtClean="0"/>
              <a:t>19/05/2026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72FD40-BE5A-5D0F-8786-36F89EAC0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D24720-6202-AE1A-DE66-04EFEB494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B6C95-BE98-49D3-A869-33DF842A94D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09046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04B411-37A2-8D1A-185B-3F86A37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097F3B6-DE9D-1685-B0A7-3DB4C4048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720410B-805A-3215-61E7-D94436DB3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B51D78-8DDA-7A4D-049A-84EB0405E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4A61-7DD3-4D36-8447-82E061B2BC7F}" type="datetimeFigureOut">
              <a:rPr lang="es-PE" smtClean="0"/>
              <a:t>19/05/2026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35EA729-FFFE-FD23-91E1-53A3CF755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FDE13E4-0998-9875-E240-9718C5757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B6C95-BE98-49D3-A869-33DF842A94D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37164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67565E1-1856-D832-1C9F-A25BA05CE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9FF079-BC96-5237-4791-39B417361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72F7E7-E373-451F-F66A-173F3BBBCF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04A61-7DD3-4D36-8447-82E061B2BC7F}" type="datetimeFigureOut">
              <a:rPr lang="es-PE" smtClean="0"/>
              <a:t>19/05/2026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A27239-FEE1-D547-D0D7-24C38F7CE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1C9F93-6C17-74EC-B9FF-8016AABB4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B6C95-BE98-49D3-A869-33DF842A94D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18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1B3F672-7896-CADE-0060-86BF687E4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78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B76D97-E054-CDF1-379D-DEF77CF1CB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40E54C-8D1F-2FF2-31D2-06B8655DD7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1002831-110E-96BD-AF94-E2E3018E6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5C88332-DB4A-9ED6-6FB4-DDCD7D897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04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B76D97-E054-CDF1-379D-DEF77CF1CB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40E54C-8D1F-2FF2-31D2-06B8655DD7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FFB6DAB-216D-07D2-3367-F9D6FFBB2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43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B76D97-E054-CDF1-379D-DEF77CF1CB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40E54C-8D1F-2FF2-31D2-06B8655DD7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82CA6B9-2A7C-5698-C512-C5C330350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71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B76D97-E054-CDF1-379D-DEF77CF1CB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40E54C-8D1F-2FF2-31D2-06B8655DD7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C61C2EA-7BCB-3B3A-4B90-52AB58598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27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B76D97-E054-CDF1-379D-DEF77CF1CB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40E54C-8D1F-2FF2-31D2-06B8655DD7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B023891-7B3D-EE6C-C9E6-40BDC97D2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15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id="{56ABC3E8-12F7-DB83-2C45-DF0F3C810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96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5D924661-9CDF-1761-45D7-53B56D701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83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DB4B9F9D-D159-43F2-6494-81BA776EE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95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B76D97-E054-CDF1-379D-DEF77CF1CB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40E54C-8D1F-2FF2-31D2-06B8655DD7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181D0E9-572E-E54F-EB3E-BD876E46C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5C7C53B-1F65-8577-69E5-0873E2E4D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22B4E3D-4D03-1D54-7066-B094FB7CB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8EAD0AC-AE35-F603-A9F6-A70ED358E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40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>
            <a:extLst>
              <a:ext uri="{FF2B5EF4-FFF2-40B4-BE49-F238E27FC236}">
                <a16:creationId xmlns:a16="http://schemas.microsoft.com/office/drawing/2014/main" id="{AD3D0ACE-70A4-0FFE-7FE7-B1B9D2F0D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81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98B0132-5943-EE8B-4B80-526DABA8E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63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>
            <a:extLst>
              <a:ext uri="{FF2B5EF4-FFF2-40B4-BE49-F238E27FC236}">
                <a16:creationId xmlns:a16="http://schemas.microsoft.com/office/drawing/2014/main" id="{834ADE77-B666-6BCD-5D4A-7C01CCAAA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97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n 40">
            <a:extLst>
              <a:ext uri="{FF2B5EF4-FFF2-40B4-BE49-F238E27FC236}">
                <a16:creationId xmlns:a16="http://schemas.microsoft.com/office/drawing/2014/main" id="{83D62F3E-53A3-9D72-CDE2-EA0382B28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87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>
            <a:extLst>
              <a:ext uri="{FF2B5EF4-FFF2-40B4-BE49-F238E27FC236}">
                <a16:creationId xmlns:a16="http://schemas.microsoft.com/office/drawing/2014/main" id="{06423D06-591F-5B9F-7EE5-E82F3032B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28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B76D97-E054-CDF1-379D-DEF77CF1CB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40E54C-8D1F-2FF2-31D2-06B8655DD7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7EB9D4B-92B6-02E9-A3A2-C490C37258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9">
            <a:hlinkClick r:id="" action="ppaction://media"/>
            <a:extLst>
              <a:ext uri="{FF2B5EF4-FFF2-40B4-BE49-F238E27FC236}">
                <a16:creationId xmlns:a16="http://schemas.microsoft.com/office/drawing/2014/main" id="{5FBCDCB2-8149-49F8-E13E-412CB0F223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20200" b="11573"/>
          <a:stretch>
            <a:fillRect/>
          </a:stretch>
        </p:blipFill>
        <p:spPr>
          <a:xfrm>
            <a:off x="10668000" y="5735637"/>
            <a:ext cx="615276" cy="33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6476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>
            <a:extLst>
              <a:ext uri="{FF2B5EF4-FFF2-40B4-BE49-F238E27FC236}">
                <a16:creationId xmlns:a16="http://schemas.microsoft.com/office/drawing/2014/main" id="{3FB8DA3C-C3C4-0DF2-A81C-05112F5D6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1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>
            <a:extLst>
              <a:ext uri="{FF2B5EF4-FFF2-40B4-BE49-F238E27FC236}">
                <a16:creationId xmlns:a16="http://schemas.microsoft.com/office/drawing/2014/main" id="{7365FE37-2E64-24CE-B5AC-D3E4FDA28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89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>
            <a:extLst>
              <a:ext uri="{FF2B5EF4-FFF2-40B4-BE49-F238E27FC236}">
                <a16:creationId xmlns:a16="http://schemas.microsoft.com/office/drawing/2014/main" id="{E16BC021-3024-8466-C725-8D6F5D5D7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45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0</Words>
  <Application>Microsoft Office PowerPoint</Application>
  <PresentationFormat>Panorámica</PresentationFormat>
  <Paragraphs>0</Paragraphs>
  <Slides>19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Erika Arredondo Raymundo</dc:creator>
  <cp:lastModifiedBy>Erika Arredondo Raymundo</cp:lastModifiedBy>
  <cp:revision>4</cp:revision>
  <dcterms:created xsi:type="dcterms:W3CDTF">2026-05-17T23:54:00Z</dcterms:created>
  <dcterms:modified xsi:type="dcterms:W3CDTF">2026-05-19T22:05:12Z</dcterms:modified>
</cp:coreProperties>
</file>